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8" r:id="rId8"/>
    <p:sldId id="262" r:id="rId9"/>
    <p:sldId id="269" r:id="rId10"/>
    <p:sldId id="266" r:id="rId11"/>
    <p:sldId id="264" r:id="rId12"/>
    <p:sldId id="270" r:id="rId13"/>
    <p:sldId id="267" r:id="rId14"/>
  </p:sldIdLst>
  <p:sldSz cx="12192000" cy="6858000"/>
  <p:notesSz cx="6858000" cy="9144000"/>
  <p:embeddedFontLst>
    <p:embeddedFont>
      <p:font typeface="나눔스퀘어 Bold" panose="020B0600000101010101" pitchFamily="50" charset="-127"/>
      <p:bold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A330BB-204A-4E9D-AFC7-ED37830156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C10DE6-81E2-4DAC-9868-7C02F22909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298759-8335-4295-9901-8B248FCC6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5C59B-1689-47D4-AE93-0922B1D5C508}" type="datetimeFigureOut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2F1D68-F6E7-4B21-AEAF-2AFA02DA1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CDC61-B92B-4480-8CF3-9E9529DA5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D2ABD-2B76-45DA-B61F-491FABB9FC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138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3D773A-3223-47FD-BA81-03240C614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D013760-2892-4627-98E8-D5F00833C4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D2E0A9-24A1-4C93-82F9-912B303D5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5C59B-1689-47D4-AE93-0922B1D5C508}" type="datetimeFigureOut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27EA18-8B06-4762-A590-F3209D819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8687B3-97D1-431B-9253-BF13B703C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D2ABD-2B76-45DA-B61F-491FABB9FC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265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87D6447-E219-4B40-9F31-91A0A5C839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24F20C-C77E-4A68-AA62-1FD4634164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37824A-7DCD-4794-86B9-8476C58D7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5C59B-1689-47D4-AE93-0922B1D5C508}" type="datetimeFigureOut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EB7419-08CA-42D8-A300-8E716806C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D7FF18-8526-45FC-B538-08477CE8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D2ABD-2B76-45DA-B61F-491FABB9FC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556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F5E2DF-5924-4AEC-B680-4771BA501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5C0197-1E5D-405F-A920-96B58EA29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59E92E-683E-4D41-83E6-CD2EE41DB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5C59B-1689-47D4-AE93-0922B1D5C508}" type="datetimeFigureOut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3EA3FB-7079-4EF5-9840-7863CB96F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760714-6CD9-491C-94ED-9323DD14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D2ABD-2B76-45DA-B61F-491FABB9FC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27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527495-14C7-465F-B6C9-621CE0B6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CABC43-646E-431F-9266-7A2BB08FA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9A9F40-9A07-4E56-8DC2-C80FBCA30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5C59B-1689-47D4-AE93-0922B1D5C508}" type="datetimeFigureOut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49CF9E-682A-444F-9719-D096CAA2E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41D93F-F6A1-4CDC-8C75-BDC1C8B10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D2ABD-2B76-45DA-B61F-491FABB9FC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525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23F751-3EB6-4E67-9E00-D5C2D6E55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5318BC-6213-4049-92E9-9602F7B42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182751-74D0-43C0-A556-5C3EBD1D9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22EA90-E42A-4502-A426-6191B44A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5C59B-1689-47D4-AE93-0922B1D5C508}" type="datetimeFigureOut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76EB9F-7B22-40F9-B37C-F2910282E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E42E59-5C60-41D0-94E0-877D17F02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D2ABD-2B76-45DA-B61F-491FABB9FC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978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023A9E-14B8-4EA2-9BC1-697969F8B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96B08C-8951-4818-B9BF-5FD3E02D3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FF57EDA-55EE-4B82-BD82-0F122827FB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8CB028-90FB-4617-9A7A-09F303E43C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0B1AD4-6AEB-4346-B3AB-33EE6E62EF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7C19D9-4959-4FD7-B7C7-30CEF0EA1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5C59B-1689-47D4-AE93-0922B1D5C508}" type="datetimeFigureOut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AF9DABF-9C58-4600-B85E-52B7F4426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8AB168-D4D4-4002-B5E7-1A5C3B21A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D2ABD-2B76-45DA-B61F-491FABB9FC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419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7F2C28-1A5E-43CC-93E4-E98E0257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E081D4F-1A86-4B2B-BB9F-640558EEC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5C59B-1689-47D4-AE93-0922B1D5C508}" type="datetimeFigureOut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A6CDDF8-6B29-453C-9DAB-986D53163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116CE5E-B2B7-446E-AD92-A4149907E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D2ABD-2B76-45DA-B61F-491FABB9FC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504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C913278-147B-4BD0-8005-2162D0D7D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5C59B-1689-47D4-AE93-0922B1D5C508}" type="datetimeFigureOut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F66E075-68AF-4491-9004-FBB7397E7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90DEF2-4139-479C-A31F-CC276D0E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D2ABD-2B76-45DA-B61F-491FABB9FC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900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20DECD-6F21-4443-A9C6-1C74E9225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1350A5-0F36-4BDB-86E9-C6C347BAD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FBEC12-C4BA-4ABA-BD65-27A952B54E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2019D1-1B9F-409E-9A52-06A388887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5C59B-1689-47D4-AE93-0922B1D5C508}" type="datetimeFigureOut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893F40-0039-4916-86A1-261E26F7F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4F62DB-66A4-4F9F-8F7B-7D0E7330F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D2ABD-2B76-45DA-B61F-491FABB9FC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918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630AE-E128-446E-940C-EBB458FA4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59EE9A3-9547-4D7F-957A-B89DA95DF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51A68A-8F88-4206-9F1E-0AAC6BF6A3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BF551A-F490-43FE-8C63-6C04AE58F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5C59B-1689-47D4-AE93-0922B1D5C508}" type="datetimeFigureOut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D405B3-2CDD-4560-9E3A-9FCA1956A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8109FD-DBAF-46D0-A098-D20C9F68E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D2ABD-2B76-45DA-B61F-491FABB9FC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055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E30EED3-1F34-4BFB-8458-FC5904B99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06E823-84CF-41FB-83A8-929B828B9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6D9EE9-97B2-455B-931B-CCDB3FB577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35C59B-1689-47D4-AE93-0922B1D5C508}" type="datetimeFigureOut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9A9562-7924-4DFC-B9F7-503959B9BF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6DA45C-E882-4B6D-AFC0-1D29C1F3D9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2ABD-2B76-45DA-B61F-491FABB9FC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189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726715-C287-40A2-BA93-C73ABFA59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89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F161807-8125-467A-AA74-D591A93B4F28}"/>
              </a:ext>
            </a:extLst>
          </p:cNvPr>
          <p:cNvSpPr/>
          <p:nvPr/>
        </p:nvSpPr>
        <p:spPr>
          <a:xfrm>
            <a:off x="10957034" y="6227378"/>
            <a:ext cx="1234966" cy="6306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로고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B0FCC0E-665E-40BE-950A-E6744FEDA6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03A555-17FE-491E-99B3-570EFA15B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931" y="1572607"/>
            <a:ext cx="3798137" cy="371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19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B40D84A-023A-431A-810F-D431C2B41F68}"/>
              </a:ext>
            </a:extLst>
          </p:cNvPr>
          <p:cNvSpPr/>
          <p:nvPr/>
        </p:nvSpPr>
        <p:spPr>
          <a:xfrm>
            <a:off x="0" y="3013501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우승작</a:t>
            </a:r>
            <a:endParaRPr lang="ko-KR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CE587E-2D12-41A9-A42F-B87D164DD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003" y="6027003"/>
            <a:ext cx="830997" cy="8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1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E6AFA27-A077-46DF-B5F0-5517D6821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0" y="2219325"/>
            <a:ext cx="3619500" cy="24193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21B9F3A-D83F-4654-BBC6-86D101CB3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003" y="6027003"/>
            <a:ext cx="830997" cy="8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72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B40D84A-023A-431A-810F-D431C2B41F68}"/>
              </a:ext>
            </a:extLst>
          </p:cNvPr>
          <p:cNvSpPr/>
          <p:nvPr/>
        </p:nvSpPr>
        <p:spPr>
          <a:xfrm>
            <a:off x="0" y="3013501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감사합니다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8CC53E-E254-4624-BEA1-073368F52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003" y="6027003"/>
            <a:ext cx="830997" cy="8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05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00F118A-B382-457D-837C-E7C8E5AA7ADF}"/>
              </a:ext>
            </a:extLst>
          </p:cNvPr>
          <p:cNvSpPr/>
          <p:nvPr/>
        </p:nvSpPr>
        <p:spPr>
          <a:xfrm>
            <a:off x="0" y="4398637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기업의 이미지를 통합하는 작업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6DAAFE-3B1B-439D-8B0A-67231DE81B6F}"/>
              </a:ext>
            </a:extLst>
          </p:cNvPr>
          <p:cNvSpPr/>
          <p:nvPr/>
        </p:nvSpPr>
        <p:spPr>
          <a:xfrm>
            <a:off x="0" y="1845071"/>
            <a:ext cx="12192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CI</a:t>
            </a:r>
            <a:endParaRPr lang="ko-KR" altLang="en-US" sz="138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66E251-3127-49A3-B307-8EFF6F290C51}"/>
              </a:ext>
            </a:extLst>
          </p:cNvPr>
          <p:cNvSpPr/>
          <p:nvPr/>
        </p:nvSpPr>
        <p:spPr>
          <a:xfrm>
            <a:off x="0" y="3767339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Corporate Identity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D2776D-5D56-4A20-B958-32EC0DF96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003" y="6027003"/>
            <a:ext cx="830997" cy="8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4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8E71FDD-3C2A-4A14-B594-0991C6BDC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905" y="3663479"/>
            <a:ext cx="4591451" cy="24400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86D5397-C003-491A-9003-378AA8458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875" y="1659674"/>
            <a:ext cx="5180147" cy="25663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7EEA858-7476-4920-8280-1205CE6323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50" y="849631"/>
            <a:ext cx="5347701" cy="24831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2C85862-B450-425A-8BD2-B403AEAD9A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003" y="6027003"/>
            <a:ext cx="830997" cy="8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54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86302E8-6F3D-4FDF-9F58-9AF79C807482}"/>
              </a:ext>
            </a:extLst>
          </p:cNvPr>
          <p:cNvSpPr/>
          <p:nvPr/>
        </p:nvSpPr>
        <p:spPr>
          <a:xfrm>
            <a:off x="0" y="2248104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기업의 특성</a:t>
            </a:r>
            <a:r>
              <a:rPr lang="en-US" altLang="ko-KR" sz="2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기업이 추구하는 가치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963A0DD-ED2C-44DF-81D0-2525753D628F}"/>
              </a:ext>
            </a:extLst>
          </p:cNvPr>
          <p:cNvSpPr/>
          <p:nvPr/>
        </p:nvSpPr>
        <p:spPr>
          <a:xfrm>
            <a:off x="0" y="3167390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통일된 이미지나 디자인을 사회와 공유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3263D7-33B3-4F4A-9289-8D0281F1C9A0}"/>
              </a:ext>
            </a:extLst>
          </p:cNvPr>
          <p:cNvSpPr/>
          <p:nvPr/>
        </p:nvSpPr>
        <p:spPr>
          <a:xfrm>
            <a:off x="0" y="4086676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팀원들이 추구하는 팀의 특성과 가치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33FFFE-2F20-4915-8D51-1E316BA8E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003" y="6027003"/>
            <a:ext cx="830997" cy="8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84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B40D84A-023A-431A-810F-D431C2B41F68}"/>
              </a:ext>
            </a:extLst>
          </p:cNvPr>
          <p:cNvSpPr/>
          <p:nvPr/>
        </p:nvSpPr>
        <p:spPr>
          <a:xfrm>
            <a:off x="0" y="3013501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 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 디자인 공모전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6A6230-05E0-40A4-8DDD-36D81F06F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003" y="6027003"/>
            <a:ext cx="830997" cy="8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714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E3263D7-33B3-4F4A-9289-8D0281F1C9A0}"/>
              </a:ext>
            </a:extLst>
          </p:cNvPr>
          <p:cNvSpPr/>
          <p:nvPr/>
        </p:nvSpPr>
        <p:spPr>
          <a:xfrm>
            <a:off x="812800" y="836376"/>
            <a:ext cx="7213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우승자 혜택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C8ACDF4-3BB9-4082-A3F7-9B869D0F2855}"/>
              </a:ext>
            </a:extLst>
          </p:cNvPr>
          <p:cNvCxnSpPr/>
          <p:nvPr/>
        </p:nvCxnSpPr>
        <p:spPr>
          <a:xfrm>
            <a:off x="812800" y="1359596"/>
            <a:ext cx="721360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8AAC6E-2470-4D1A-B7B9-0869EDD4EF10}"/>
              </a:ext>
            </a:extLst>
          </p:cNvPr>
          <p:cNvSpPr/>
          <p:nvPr/>
        </p:nvSpPr>
        <p:spPr>
          <a:xfrm>
            <a:off x="1870744" y="1853821"/>
            <a:ext cx="103212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차후 팀의 로고로서 활용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041BC2-EA99-4191-964A-954C01C460F4}"/>
              </a:ext>
            </a:extLst>
          </p:cNvPr>
          <p:cNvSpPr/>
          <p:nvPr/>
        </p:nvSpPr>
        <p:spPr>
          <a:xfrm>
            <a:off x="1870744" y="2638883"/>
            <a:ext cx="103212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팀내 모든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PPT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삽입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4E2527-60A2-419F-B066-036CD5ED2E91}"/>
              </a:ext>
            </a:extLst>
          </p:cNvPr>
          <p:cNvSpPr/>
          <p:nvPr/>
        </p:nvSpPr>
        <p:spPr>
          <a:xfrm>
            <a:off x="812800" y="3786111"/>
            <a:ext cx="7213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우승자 상품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784A49D-BF57-424E-B521-7B83C9D91763}"/>
              </a:ext>
            </a:extLst>
          </p:cNvPr>
          <p:cNvCxnSpPr/>
          <p:nvPr/>
        </p:nvCxnSpPr>
        <p:spPr>
          <a:xfrm>
            <a:off x="812800" y="4309331"/>
            <a:ext cx="721360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4FADB0-10A8-4956-A889-6323E0AC20BD}"/>
              </a:ext>
            </a:extLst>
          </p:cNvPr>
          <p:cNvSpPr/>
          <p:nvPr/>
        </p:nvSpPr>
        <p:spPr>
          <a:xfrm>
            <a:off x="1870743" y="4832551"/>
            <a:ext cx="103212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즉석 식권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D19FC5A-2330-4237-B1E2-A736EEDDA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003" y="6027003"/>
            <a:ext cx="830997" cy="8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01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B40D84A-023A-431A-810F-D431C2B41F68}"/>
              </a:ext>
            </a:extLst>
          </p:cNvPr>
          <p:cNvSpPr/>
          <p:nvPr/>
        </p:nvSpPr>
        <p:spPr>
          <a:xfrm>
            <a:off x="0" y="3013501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출품작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A2854C-4682-495E-B49B-10914E0C0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003" y="6027003"/>
            <a:ext cx="830997" cy="8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8C7FEAC-E81C-4B91-BEA7-84361018F1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4CE862-731A-4661-962B-2131897B5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386" y="0"/>
            <a:ext cx="9147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02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F161807-8125-467A-AA74-D591A93B4F28}"/>
              </a:ext>
            </a:extLst>
          </p:cNvPr>
          <p:cNvSpPr/>
          <p:nvPr/>
        </p:nvSpPr>
        <p:spPr>
          <a:xfrm>
            <a:off x="10957034" y="6227378"/>
            <a:ext cx="1234966" cy="6306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로고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B0FCC0E-665E-40BE-950A-E6744FEDA6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5BA354-EFB1-4F07-8FBF-2B6D4E7BA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87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50</Words>
  <Application>Microsoft Office PowerPoint</Application>
  <PresentationFormat>와이드스크린</PresentationFormat>
  <Paragraphs>17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Arial</vt:lpstr>
      <vt:lpstr>맑은 고딕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배진오</dc:creator>
  <cp:lastModifiedBy>배진오</cp:lastModifiedBy>
  <cp:revision>11</cp:revision>
  <dcterms:created xsi:type="dcterms:W3CDTF">2018-10-10T10:09:44Z</dcterms:created>
  <dcterms:modified xsi:type="dcterms:W3CDTF">2018-10-10T15:47:07Z</dcterms:modified>
</cp:coreProperties>
</file>